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verage"/>
      <p:regular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regular.fntdata"/><Relationship Id="rId14" Type="http://schemas.openxmlformats.org/officeDocument/2006/relationships/font" Target="fonts/Average-regular.fntdata"/><Relationship Id="rId16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025f0786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025f0786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025f07866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025f07866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025f0786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025f0786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025f07866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025f07866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025f07866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025f07866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025f07866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025f07866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025f07866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025f07866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basketball-reference.co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was the G.O.A.T.?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analysis of basketball’s biggest names...</a:t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460950" y="3481679"/>
            <a:ext cx="8222100" cy="14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 Lockhart &amp; Thomas Baskin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Three criteria:</a:t>
            </a:r>
            <a:endParaRPr sz="2100"/>
          </a:p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Offense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Defense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Overall wins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00"/>
              <a:t>LeBron James, Michael Jordan, Kareem Abdul-Jabbar, and Bill Russel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Scraping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We used BeautifulSoup to scrape </a:t>
            </a:r>
            <a:r>
              <a:rPr lang="en" sz="2100" u="sng">
                <a:solidFill>
                  <a:schemeClr val="hlink"/>
                </a:solidFill>
                <a:hlinkClick r:id="rId3"/>
              </a:rPr>
              <a:t>www.basketball-reference.com</a:t>
            </a:r>
            <a:r>
              <a:rPr lang="en" sz="2100"/>
              <a:t> for basketball statistics for the top players.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This website was organized and consistent in its use and shape of tables.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https://www.basketball-reference.com/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Offense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211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Here we compare each players’ season points with their percentage of all seasons.</a:t>
            </a:r>
            <a:endParaRPr sz="2000"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774" y="927450"/>
            <a:ext cx="6445225" cy="421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Defense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Note: Bill Russel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4307" y="865163"/>
            <a:ext cx="5901244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Statistic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286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Divide points by field goal percentage, add blocks, steals, rebounds, and assists, take away turnovers and fouls, and multiply by number of games played in the season, divided by 100.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3445" y="1017727"/>
            <a:ext cx="5780558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Championship Wins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rPr lang="en" sz="2100"/>
              <a:t>LeBron has 4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rPr lang="en" sz="2100"/>
              <a:t>Kareem and Jordan have 6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Bill Russel has 11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How could have the game been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d</a:t>
            </a:r>
            <a:r>
              <a:rPr lang="en" sz="2100"/>
              <a:t>ifferent when Bill Russel played?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600" y="1023613"/>
            <a:ext cx="4644401" cy="309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is the G.O.A.T.?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Due to winning in 2 of 4 categories, and losing one only because statistics were not recorded then.  We declare Bill Russel to be the basketball G.O.A.T., the Greatest of All Time.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Limitations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86000"/>
            <a:ext cx="4572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